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17"/>
  </p:normalViewPr>
  <p:slideViewPr>
    <p:cSldViewPr snapToGrid="0">
      <p:cViewPr varScale="1">
        <p:scale>
          <a:sx n="96" d="100"/>
          <a:sy n="96" d="100"/>
        </p:scale>
        <p:origin x="200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AEF1-16EF-AF08-36B3-DBE7105DC6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FBB46B-681E-7471-B967-AD33C0653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66180-2A00-8862-6FDD-9D60EF511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0DF2F-1AEA-418C-B303-4110FCF67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08F28-515E-2896-31EA-61D18DE2E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90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C8CEA-484C-1A8D-F12A-3F0C0BE4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FC921C-7A5B-A279-8A69-1DB678C39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4EF7F-AB99-625D-F02E-A64470ED4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1B9A8-7943-D31E-9174-82C5CC6D7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C5F9-AF1A-B726-98FB-91DF4A77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888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C97DFD-BE67-6D39-F496-78C9A9FC6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66B9A9-531F-53D3-936B-BB5383754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7D445-1FD9-2476-9FC5-F0693A1E6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962DA-4253-FF4D-BA6E-FF202226C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B7E5-3466-B6C1-9B44-907A5598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745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9CBB-AEBE-F913-2E52-1C2A5DCC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79582-095E-669C-3E5D-EAC7D8EF7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0A59F-55F6-A875-7DB1-DE6F99E7F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BDB65-D441-78BB-5CD1-23F170308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46E58-20EC-8D95-B6AA-06A636F9A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46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329C0-277A-4B70-98D1-4B51EEEF9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29321-319F-333F-BF64-6FDA1E5D9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6BCDB-E087-EB00-85CC-68A4D5233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6766B-F3AD-9735-0721-583782EE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280BB-0DCC-7C38-844C-FD3B949F1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37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DA41D-A6E7-B490-1B5C-2A19A78CF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BC2C9-9283-2E7F-9686-A8E034B9CC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07767-797F-1D52-ED81-848092BE2A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7FC1D6-5D3F-DE88-61CA-D52470301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6AA2A-838D-F6C4-C3EE-BD37F54CA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07A33-DA9C-5E61-8A1C-F30EEA08A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53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8B72C-4501-0E6F-19B2-4B623E972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102E5-409A-AA5C-2E4A-BE29F9584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13FE2-D3DF-22F3-2EE9-E5677046CF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058A97-D387-28FE-55FB-8D13FC5495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3E63A2-D901-997B-73AD-2B00A6A089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94387B-D0AD-1525-2C96-DC0804257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BA380-2AD8-AF95-9437-5818532A5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9C6D2E-F7CC-4267-1023-2E703D216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26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63869-9F0A-1E48-D705-E1D4425B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9419F6-29B2-3DA0-6605-21C6391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336C9B-D989-C5E7-BF0B-60A413455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969F8-6967-EAC6-F2A8-EA95DE4D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68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6CE345-1332-A6FA-23FE-150E6C34C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ABA9FD-FAC4-0573-883E-A9A663D01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ECF78C-EED7-0C1F-016F-9E10EE470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7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B6F87-1BB2-CB0D-770E-2EF6753C0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BCDDB-A37A-C774-D016-7B83E5A40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25E0F5-6A06-2BCE-9E6B-53F6FBF46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BBD175-2E73-1F68-88A1-8846C9427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02C335-60BC-F926-E6C9-6B9B04CBE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5C75FA-FE32-7553-0C11-AC5A8FBA9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57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623AF-5C13-5741-D6F6-4F1D1798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2B2BA-D66D-6808-8DDC-79551D7B31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E5C29-A4FB-6874-5483-3AC31F229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FF1E3-FA51-7412-26B8-75694BF70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6B8196-89EC-3943-A9DF-45C20BB35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7EE6A-291D-5207-AFE0-20808D9A8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32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769B4E-07B4-4283-8C72-6DCE2DF58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2757E-E45B-37BA-FC17-95FB5B072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FCB8C-060C-8775-C01C-6917776CA1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DE17C-6E89-654F-B91A-DE1BE57590BA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ADE49-ADC3-56EE-2BCF-02A997D85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8AEF5-03D3-3E8B-26B4-1315B24EF0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1E150-1A7D-F544-AFB8-346FAA130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2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E159B-9C24-5789-CE91-F105A7EA5686}"/>
              </a:ext>
            </a:extLst>
          </p:cNvPr>
          <p:cNvSpPr txBox="1"/>
          <p:nvPr/>
        </p:nvSpPr>
        <p:spPr>
          <a:xfrm>
            <a:off x="4905620" y="1362006"/>
            <a:ext cx="29658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Urban Radiance Fields</a:t>
            </a:r>
          </a:p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[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Rematas</a:t>
            </a:r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 ‘22]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A79BE3-CB22-DC72-4267-B6A2E90C06BD}"/>
              </a:ext>
            </a:extLst>
          </p:cNvPr>
          <p:cNvSpPr txBox="1"/>
          <p:nvPr/>
        </p:nvSpPr>
        <p:spPr>
          <a:xfrm>
            <a:off x="1669162" y="1362005"/>
            <a:ext cx="1653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DS-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NeRF</a:t>
            </a:r>
            <a:endParaRPr lang="en-US" sz="2400" dirty="0">
              <a:solidFill>
                <a:schemeClr val="bg1"/>
              </a:solidFill>
              <a:latin typeface="Futura PT Medium" panose="020B0502020204020303" pitchFamily="34" charset="77"/>
            </a:endParaRPr>
          </a:p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[Deng ‘22]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101EBC-4C75-347D-D05F-AF44D7EE3A4E}"/>
              </a:ext>
            </a:extLst>
          </p:cNvPr>
          <p:cNvSpPr txBox="1"/>
          <p:nvPr/>
        </p:nvSpPr>
        <p:spPr>
          <a:xfrm>
            <a:off x="8630128" y="1362005"/>
            <a:ext cx="2131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Futura PT Medium" panose="020B0502020204020303" pitchFamily="34" charset="77"/>
              </a:rPr>
              <a:t>Transient </a:t>
            </a:r>
            <a:r>
              <a:rPr lang="en-US" sz="2400" dirty="0" err="1">
                <a:solidFill>
                  <a:schemeClr val="bg1"/>
                </a:solidFill>
                <a:latin typeface="Futura PT Medium" panose="020B0502020204020303" pitchFamily="34" charset="77"/>
              </a:rPr>
              <a:t>NeRF</a:t>
            </a:r>
            <a:endParaRPr lang="en-US" sz="2400" dirty="0">
              <a:solidFill>
                <a:schemeClr val="bg1"/>
              </a:solidFill>
              <a:latin typeface="Futura PT Medium" panose="020B0502020204020303" pitchFamily="34" charset="77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CFF43C0-D512-882A-0CE9-3D54B0DF81C4}"/>
              </a:ext>
            </a:extLst>
          </p:cNvPr>
          <p:cNvSpPr txBox="1">
            <a:spLocks/>
          </p:cNvSpPr>
          <p:nvPr/>
        </p:nvSpPr>
        <p:spPr>
          <a:xfrm>
            <a:off x="317892" y="240861"/>
            <a:ext cx="7956215" cy="83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Futura PT Book" panose="020B05020202040203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Trained on five views</a:t>
            </a:r>
          </a:p>
        </p:txBody>
      </p:sp>
      <p:pic>
        <p:nvPicPr>
          <p:cNvPr id="8" name="DSNERF_lego_5.mp4">
            <a:hlinkClick r:id="" action="ppaction://media"/>
            <a:extLst>
              <a:ext uri="{FF2B5EF4-FFF2-40B4-BE49-F238E27FC236}">
                <a16:creationId xmlns:a16="http://schemas.microsoft.com/office/drawing/2014/main" id="{3FDF4841-9485-DA1F-133D-B0CBBBFBF5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4800" y="2782800"/>
            <a:ext cx="3598606" cy="3598606"/>
          </a:xfrm>
          <a:prstGeom prst="rect">
            <a:avLst/>
          </a:prstGeom>
        </p:spPr>
      </p:pic>
      <p:pic>
        <p:nvPicPr>
          <p:cNvPr id="9" name="URBANWM5_lego_5.mp4">
            <a:hlinkClick r:id="" action="ppaction://media"/>
            <a:extLst>
              <a:ext uri="{FF2B5EF4-FFF2-40B4-BE49-F238E27FC236}">
                <a16:creationId xmlns:a16="http://schemas.microsoft.com/office/drawing/2014/main" id="{C2D39717-D48F-3018-AEA7-10001A9130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14234" y="2782800"/>
            <a:ext cx="3598606" cy="3598606"/>
          </a:xfrm>
          <a:prstGeom prst="rect">
            <a:avLst/>
          </a:prstGeom>
        </p:spPr>
      </p:pic>
      <p:pic>
        <p:nvPicPr>
          <p:cNvPr id="10" name="lego_five_views_no_flicker.mp4">
            <a:hlinkClick r:id="" action="ppaction://media"/>
            <a:extLst>
              <a:ext uri="{FF2B5EF4-FFF2-40B4-BE49-F238E27FC236}">
                <a16:creationId xmlns:a16="http://schemas.microsoft.com/office/drawing/2014/main" id="{EA05B1C4-76B4-90E9-C52E-61F1964D318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894800" y="2782800"/>
            <a:ext cx="3598606" cy="359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69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6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20</Words>
  <Application>Microsoft Macintosh PowerPoint</Application>
  <PresentationFormat>Widescreen</PresentationFormat>
  <Paragraphs>6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Futura PT Book</vt:lpstr>
      <vt:lpstr>Futura PT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Anagh Malik</dc:creator>
  <cp:lastModifiedBy>Anagh Malik</cp:lastModifiedBy>
  <cp:revision>1</cp:revision>
  <dcterms:created xsi:type="dcterms:W3CDTF">2023-07-07T23:20:09Z</dcterms:created>
  <dcterms:modified xsi:type="dcterms:W3CDTF">2023-07-08T03:38:05Z</dcterms:modified>
</cp:coreProperties>
</file>

<file path=docProps/thumbnail.jpeg>
</file>